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558" autoAdjust="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B581F-B842-44E7-8590-BE78407CEF5E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976B-043B-4D38-A6C7-9B6C4AADC6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7F6FF-A3AC-4756-BF18-5025E481311C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35C60-A081-47CF-99F1-D41DAA861F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562F-1FF4-4D78-931C-16D56BF3FFD1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7D6C-5B63-44C4-BF39-2E6482325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C8A3E-1836-4C8A-BAF0-AD97F7533BDC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2CA49-CBCA-487A-ADBB-69EF33C298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B1A2-B2FA-4184-9A37-A947D86F8878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D039-B4D3-424D-8E9A-5D049B97FB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AF25D-2F37-42B3-B00A-26AAF7B43E2D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60037-197C-43D9-825C-21EA0BB133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A7DE8-A143-44BD-8D53-771BEDC9FE8D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5B78-F66D-45F7-BE82-C6C61019B5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C0DE6-1BBA-4390-8718-FA3F26518BF2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B4AF-295C-4C64-8CEF-D096081E1B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AF44B-026A-43D3-B08F-002193D3740C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569E2-2222-4DEB-8B01-61A27842DB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47BE7-CB8F-4003-871C-55BE1D42D388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A6B60-8093-4D18-9735-10E86D2E34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9248-7246-473C-A94C-6254C586F92B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668B-A09B-4FB6-B5E4-ADCBB12305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17C85A3-4BC1-44DD-A808-AA1CEB3AE864}" type="datetimeFigureOut">
              <a:rPr lang="zh-TW" altLang="en-US"/>
              <a:pPr>
                <a:defRPr/>
              </a:pPr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581C71-87A3-4314-BE33-D8CE2EBD72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群組 166"/>
          <p:cNvGrpSpPr>
            <a:grpSpLocks/>
          </p:cNvGrpSpPr>
          <p:nvPr/>
        </p:nvGrpSpPr>
        <p:grpSpPr bwMode="auto">
          <a:xfrm>
            <a:off x="1042988" y="1844675"/>
            <a:ext cx="7850187" cy="2632075"/>
            <a:chOff x="1043608" y="1844824"/>
            <a:chExt cx="7848872" cy="2632372"/>
          </a:xfrm>
        </p:grpSpPr>
        <p:grpSp>
          <p:nvGrpSpPr>
            <p:cNvPr id="2051" name="群組 108"/>
            <p:cNvGrpSpPr>
              <a:grpSpLocks/>
            </p:cNvGrpSpPr>
            <p:nvPr/>
          </p:nvGrpSpPr>
          <p:grpSpPr bwMode="auto">
            <a:xfrm>
              <a:off x="1403648" y="1844824"/>
              <a:ext cx="7128793" cy="2632372"/>
              <a:chOff x="1187624" y="1838474"/>
              <a:chExt cx="7128793" cy="2632372"/>
            </a:xfrm>
          </p:grpSpPr>
          <p:cxnSp>
            <p:nvCxnSpPr>
              <p:cNvPr id="6" name="直線接點 5"/>
              <p:cNvCxnSpPr/>
              <p:nvPr/>
            </p:nvCxnSpPr>
            <p:spPr>
              <a:xfrm rot="10800000" flipV="1">
                <a:off x="1187886" y="2997480"/>
                <a:ext cx="1871350" cy="1440025"/>
              </a:xfrm>
              <a:prstGeom prst="bentConnector3">
                <a:avLst>
                  <a:gd name="adj1" fmla="val 98181"/>
                </a:avLst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肘形接點 12"/>
              <p:cNvCxnSpPr/>
              <p:nvPr/>
            </p:nvCxnSpPr>
            <p:spPr>
              <a:xfrm flipV="1">
                <a:off x="3065584" y="1838474"/>
                <a:ext cx="0" cy="1179646"/>
              </a:xfrm>
              <a:prstGeom prst="straightConnector1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肘形接點 12"/>
              <p:cNvCxnSpPr/>
              <p:nvPr/>
            </p:nvCxnSpPr>
            <p:spPr>
              <a:xfrm>
                <a:off x="3048124" y="1871816"/>
                <a:ext cx="3333192" cy="0"/>
              </a:xfrm>
              <a:prstGeom prst="straightConnector1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肘形接點 12"/>
              <p:cNvCxnSpPr/>
              <p:nvPr/>
            </p:nvCxnSpPr>
            <p:spPr>
              <a:xfrm>
                <a:off x="1187886" y="4437505"/>
                <a:ext cx="7126681" cy="11113"/>
              </a:xfrm>
              <a:prstGeom prst="straightConnector1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肘形接點 12"/>
              <p:cNvCxnSpPr/>
              <p:nvPr/>
            </p:nvCxnSpPr>
            <p:spPr>
              <a:xfrm flipH="1" flipV="1">
                <a:off x="6371793" y="1844825"/>
                <a:ext cx="0" cy="1144717"/>
              </a:xfrm>
              <a:prstGeom prst="straightConnector1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5"/>
              <p:cNvCxnSpPr/>
              <p:nvPr/>
            </p:nvCxnSpPr>
            <p:spPr>
              <a:xfrm rot="10800000">
                <a:off x="6371793" y="2978428"/>
                <a:ext cx="1944362" cy="1452727"/>
              </a:xfrm>
              <a:prstGeom prst="bentConnector3">
                <a:avLst>
                  <a:gd name="adj1" fmla="val 1008"/>
                </a:avLst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肘形接點 12"/>
              <p:cNvCxnSpPr/>
              <p:nvPr/>
            </p:nvCxnSpPr>
            <p:spPr>
              <a:xfrm flipV="1">
                <a:off x="1692626" y="3278499"/>
                <a:ext cx="0" cy="1152655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肘形接點 12"/>
              <p:cNvCxnSpPr/>
              <p:nvPr/>
            </p:nvCxnSpPr>
            <p:spPr>
              <a:xfrm flipV="1">
                <a:off x="2510053" y="3284850"/>
                <a:ext cx="0" cy="1152655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肘形接點 12"/>
              <p:cNvCxnSpPr/>
              <p:nvPr/>
            </p:nvCxnSpPr>
            <p:spPr>
              <a:xfrm flipV="1">
                <a:off x="3348112" y="3284850"/>
                <a:ext cx="0" cy="1152655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肘形接點 12"/>
              <p:cNvCxnSpPr/>
              <p:nvPr/>
            </p:nvCxnSpPr>
            <p:spPr>
              <a:xfrm flipV="1">
                <a:off x="4067129" y="3284850"/>
                <a:ext cx="0" cy="1152655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肘形接點 12"/>
              <p:cNvCxnSpPr/>
              <p:nvPr/>
            </p:nvCxnSpPr>
            <p:spPr>
              <a:xfrm flipV="1">
                <a:off x="5363900" y="3278499"/>
                <a:ext cx="0" cy="1152655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肘形接點 12"/>
              <p:cNvCxnSpPr/>
              <p:nvPr/>
            </p:nvCxnSpPr>
            <p:spPr>
              <a:xfrm flipV="1">
                <a:off x="6876533" y="3278499"/>
                <a:ext cx="0" cy="1151067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肘形接點 12"/>
              <p:cNvCxnSpPr/>
              <p:nvPr/>
            </p:nvCxnSpPr>
            <p:spPr>
              <a:xfrm flipV="1">
                <a:off x="7524125" y="3278499"/>
                <a:ext cx="6349" cy="1192347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肘形接點 12"/>
              <p:cNvCxnSpPr/>
              <p:nvPr/>
            </p:nvCxnSpPr>
            <p:spPr>
              <a:xfrm flipV="1">
                <a:off x="1692626" y="3278499"/>
                <a:ext cx="2376090" cy="15877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肘形接點 12"/>
              <p:cNvCxnSpPr/>
              <p:nvPr/>
            </p:nvCxnSpPr>
            <p:spPr>
              <a:xfrm>
                <a:off x="1192648" y="3638902"/>
                <a:ext cx="504740" cy="0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肘形接點 12"/>
              <p:cNvCxnSpPr/>
              <p:nvPr/>
            </p:nvCxnSpPr>
            <p:spPr>
              <a:xfrm>
                <a:off x="3059236" y="2708522"/>
                <a:ext cx="3312557" cy="0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肘形接點 12"/>
              <p:cNvCxnSpPr/>
              <p:nvPr/>
            </p:nvCxnSpPr>
            <p:spPr>
              <a:xfrm flipV="1">
                <a:off x="5508337" y="1838474"/>
                <a:ext cx="0" cy="863697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肘形接點 12"/>
              <p:cNvCxnSpPr/>
              <p:nvPr/>
            </p:nvCxnSpPr>
            <p:spPr>
              <a:xfrm flipV="1">
                <a:off x="3054473" y="2997480"/>
                <a:ext cx="1007894" cy="12701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肘形接點 12"/>
              <p:cNvCxnSpPr/>
              <p:nvPr/>
            </p:nvCxnSpPr>
            <p:spPr>
              <a:xfrm>
                <a:off x="5435325" y="2986367"/>
                <a:ext cx="1009481" cy="0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單箭頭接點 73"/>
              <p:cNvCxnSpPr/>
              <p:nvPr/>
            </p:nvCxnSpPr>
            <p:spPr>
              <a:xfrm>
                <a:off x="1475176" y="3145134"/>
                <a:ext cx="6553689" cy="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79" name="文字方塊 80"/>
              <p:cNvSpPr txBox="1">
                <a:spLocks noChangeArrowheads="1"/>
              </p:cNvSpPr>
              <p:nvPr/>
            </p:nvSpPr>
            <p:spPr bwMode="auto">
              <a:xfrm>
                <a:off x="1835696" y="3789040"/>
                <a:ext cx="576064" cy="3385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TW" sz="1600"/>
                  <a:t>101</a:t>
                </a:r>
                <a:endParaRPr lang="zh-TW" altLang="en-US" sz="1600"/>
              </a:p>
            </p:txBody>
          </p:sp>
          <p:sp>
            <p:nvSpPr>
              <p:cNvPr id="2080" name="文字方塊 83"/>
              <p:cNvSpPr txBox="1">
                <a:spLocks noChangeArrowheads="1"/>
              </p:cNvSpPr>
              <p:nvPr/>
            </p:nvSpPr>
            <p:spPr bwMode="auto">
              <a:xfrm>
                <a:off x="2627784" y="3789040"/>
                <a:ext cx="576064" cy="3385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TW" sz="1600"/>
                  <a:t>103</a:t>
                </a:r>
                <a:endParaRPr lang="zh-TW" altLang="en-US" sz="1600"/>
              </a:p>
            </p:txBody>
          </p:sp>
          <p:sp>
            <p:nvSpPr>
              <p:cNvPr id="2081" name="文字方塊 84"/>
              <p:cNvSpPr txBox="1">
                <a:spLocks noChangeArrowheads="1"/>
              </p:cNvSpPr>
              <p:nvPr/>
            </p:nvSpPr>
            <p:spPr bwMode="auto">
              <a:xfrm>
                <a:off x="3419872" y="3789040"/>
                <a:ext cx="576064" cy="3385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TW" sz="1600"/>
                  <a:t>105</a:t>
                </a:r>
                <a:endParaRPr lang="zh-TW" altLang="en-US" sz="1600"/>
              </a:p>
            </p:txBody>
          </p:sp>
          <p:sp>
            <p:nvSpPr>
              <p:cNvPr id="2082" name="文字方塊 86"/>
              <p:cNvSpPr txBox="1">
                <a:spLocks noChangeArrowheads="1"/>
              </p:cNvSpPr>
              <p:nvPr/>
            </p:nvSpPr>
            <p:spPr bwMode="auto">
              <a:xfrm>
                <a:off x="3707904" y="2132856"/>
                <a:ext cx="1440160" cy="3385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TW" sz="1600">
                    <a:latin typeface="標楷體" pitchFamily="65" charset="-120"/>
                    <a:ea typeface="標楷體" pitchFamily="65" charset="-120"/>
                  </a:rPr>
                  <a:t>育苗室</a:t>
                </a:r>
                <a:endParaRPr lang="zh-TW" altLang="en-US" sz="1600"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2083" name="文字方塊 87"/>
              <p:cNvSpPr txBox="1">
                <a:spLocks noChangeArrowheads="1"/>
              </p:cNvSpPr>
              <p:nvPr/>
            </p:nvSpPr>
            <p:spPr bwMode="auto">
              <a:xfrm>
                <a:off x="5652120" y="2132856"/>
                <a:ext cx="576064" cy="3385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TW" sz="1600"/>
                  <a:t>102</a:t>
                </a:r>
                <a:endParaRPr lang="zh-TW" altLang="en-US" sz="1600"/>
              </a:p>
            </p:txBody>
          </p:sp>
          <p:sp>
            <p:nvSpPr>
              <p:cNvPr id="2084" name="文字方塊 90"/>
              <p:cNvSpPr txBox="1">
                <a:spLocks noChangeArrowheads="1"/>
              </p:cNvSpPr>
              <p:nvPr/>
            </p:nvSpPr>
            <p:spPr bwMode="auto">
              <a:xfrm>
                <a:off x="5804520" y="3778154"/>
                <a:ext cx="567680" cy="3385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TW" sz="1600"/>
                  <a:t>107</a:t>
                </a:r>
                <a:endParaRPr lang="zh-TW" altLang="en-US" sz="1600"/>
              </a:p>
            </p:txBody>
          </p:sp>
          <p:sp>
            <p:nvSpPr>
              <p:cNvPr id="2085" name="文字方塊 92"/>
              <p:cNvSpPr txBox="1">
                <a:spLocks noChangeArrowheads="1"/>
              </p:cNvSpPr>
              <p:nvPr/>
            </p:nvSpPr>
            <p:spPr bwMode="auto">
              <a:xfrm>
                <a:off x="7626816" y="3782690"/>
                <a:ext cx="567680" cy="3385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TW" sz="1600"/>
                  <a:t>111</a:t>
                </a:r>
                <a:endParaRPr lang="zh-TW" altLang="en-US" sz="1600"/>
              </a:p>
            </p:txBody>
          </p:sp>
        </p:grpSp>
        <p:sp>
          <p:nvSpPr>
            <p:cNvPr id="2052" name="文字方塊 114"/>
            <p:cNvSpPr txBox="1">
              <a:spLocks noChangeArrowheads="1"/>
            </p:cNvSpPr>
            <p:nvPr/>
          </p:nvSpPr>
          <p:spPr bwMode="auto">
            <a:xfrm>
              <a:off x="7145620" y="3789040"/>
              <a:ext cx="559296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109</a:t>
              </a:r>
              <a:endParaRPr lang="zh-TW" altLang="en-US" sz="1600"/>
            </a:p>
          </p:txBody>
        </p:sp>
        <p:cxnSp>
          <p:nvCxnSpPr>
            <p:cNvPr id="119" name="肘形接點 12"/>
            <p:cNvCxnSpPr/>
            <p:nvPr/>
          </p:nvCxnSpPr>
          <p:spPr>
            <a:xfrm flipV="1">
              <a:off x="5579923" y="3284849"/>
              <a:ext cx="2952255" cy="15877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單箭頭接點 143"/>
            <p:cNvCxnSpPr/>
            <p:nvPr/>
          </p:nvCxnSpPr>
          <p:spPr>
            <a:xfrm>
              <a:off x="3641910" y="2853001"/>
              <a:ext cx="858694" cy="293720"/>
            </a:xfrm>
            <a:prstGeom prst="bentConnector3">
              <a:avLst>
                <a:gd name="adj1" fmla="val 99749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單箭頭接點 143"/>
            <p:cNvCxnSpPr/>
            <p:nvPr/>
          </p:nvCxnSpPr>
          <p:spPr>
            <a:xfrm rot="10800000" flipV="1">
              <a:off x="5292633" y="2853001"/>
              <a:ext cx="1014243" cy="293720"/>
            </a:xfrm>
            <a:prstGeom prst="bentConnector3">
              <a:avLst>
                <a:gd name="adj1" fmla="val 100326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6" name="文字方塊 163"/>
            <p:cNvSpPr txBox="1">
              <a:spLocks noChangeArrowheads="1"/>
            </p:cNvSpPr>
            <p:nvPr/>
          </p:nvSpPr>
          <p:spPr bwMode="auto">
            <a:xfrm flipH="1">
              <a:off x="1043608" y="2996952"/>
              <a:ext cx="288032" cy="8309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>
                  <a:latin typeface="標楷體" pitchFamily="65" charset="-120"/>
                  <a:ea typeface="標楷體" pitchFamily="65" charset="-120"/>
                </a:rPr>
                <a:t>逃生門</a:t>
              </a:r>
              <a:endParaRPr lang="zh-TW" altLang="en-US" sz="160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057" name="文字方塊 164"/>
            <p:cNvSpPr txBox="1">
              <a:spLocks noChangeArrowheads="1"/>
            </p:cNvSpPr>
            <p:nvPr/>
          </p:nvSpPr>
          <p:spPr bwMode="auto">
            <a:xfrm flipH="1">
              <a:off x="8604448" y="2996952"/>
              <a:ext cx="288032" cy="8309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>
                  <a:latin typeface="標楷體" pitchFamily="65" charset="-120"/>
                  <a:ea typeface="標楷體" pitchFamily="65" charset="-120"/>
                </a:rPr>
                <a:t>逃生門</a:t>
              </a:r>
              <a:endParaRPr lang="zh-TW" altLang="en-US" sz="160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058" name="文字方塊 165"/>
            <p:cNvSpPr txBox="1">
              <a:spLocks noChangeArrowheads="1"/>
            </p:cNvSpPr>
            <p:nvPr/>
          </p:nvSpPr>
          <p:spPr bwMode="auto">
            <a:xfrm>
              <a:off x="4427984" y="3573016"/>
              <a:ext cx="927720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>
                  <a:latin typeface="標楷體" pitchFamily="65" charset="-120"/>
                  <a:ea typeface="標楷體" pitchFamily="65" charset="-120"/>
                </a:rPr>
                <a:t>大  廳</a:t>
              </a:r>
              <a:endParaRPr lang="zh-TW" altLang="en-US" sz="1600"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endParaRPr lang="zh-TW" altLang="en-US" smtClean="0"/>
          </a:p>
        </p:txBody>
      </p:sp>
      <p:grpSp>
        <p:nvGrpSpPr>
          <p:cNvPr id="3075" name="群組 4"/>
          <p:cNvGrpSpPr>
            <a:grpSpLocks/>
          </p:cNvGrpSpPr>
          <p:nvPr/>
        </p:nvGrpSpPr>
        <p:grpSpPr bwMode="auto">
          <a:xfrm>
            <a:off x="1187450" y="1838325"/>
            <a:ext cx="7129463" cy="2638425"/>
            <a:chOff x="1187624" y="1838474"/>
            <a:chExt cx="7128793" cy="2638276"/>
          </a:xfrm>
        </p:grpSpPr>
        <p:cxnSp>
          <p:nvCxnSpPr>
            <p:cNvPr id="6" name="直線接點 5"/>
            <p:cNvCxnSpPr/>
            <p:nvPr/>
          </p:nvCxnSpPr>
          <p:spPr>
            <a:xfrm rot="10800000" flipV="1">
              <a:off x="1187624" y="2997284"/>
              <a:ext cx="1871487" cy="1439782"/>
            </a:xfrm>
            <a:prstGeom prst="bentConnector3">
              <a:avLst>
                <a:gd name="adj1" fmla="val 98181"/>
              </a:avLst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肘形接點 12"/>
            <p:cNvCxnSpPr/>
            <p:nvPr/>
          </p:nvCxnSpPr>
          <p:spPr>
            <a:xfrm flipV="1">
              <a:off x="3065461" y="1838474"/>
              <a:ext cx="0" cy="1179446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肘形接點 12"/>
            <p:cNvCxnSpPr/>
            <p:nvPr/>
          </p:nvCxnSpPr>
          <p:spPr>
            <a:xfrm>
              <a:off x="3047999" y="1871810"/>
              <a:ext cx="3333437" cy="0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肘形接點 12"/>
            <p:cNvCxnSpPr/>
            <p:nvPr/>
          </p:nvCxnSpPr>
          <p:spPr>
            <a:xfrm>
              <a:off x="1187624" y="4437065"/>
              <a:ext cx="7127205" cy="11111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肘形接點 12"/>
            <p:cNvCxnSpPr/>
            <p:nvPr/>
          </p:nvCxnSpPr>
          <p:spPr>
            <a:xfrm flipH="1" flipV="1">
              <a:off x="6371912" y="1844824"/>
              <a:ext cx="0" cy="1144523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5"/>
            <p:cNvCxnSpPr/>
            <p:nvPr/>
          </p:nvCxnSpPr>
          <p:spPr>
            <a:xfrm rot="10800000">
              <a:off x="6371912" y="2978235"/>
              <a:ext cx="1944505" cy="1458831"/>
            </a:xfrm>
            <a:prstGeom prst="bentConnector3">
              <a:avLst>
                <a:gd name="adj1" fmla="val 1008"/>
              </a:avLst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肘形接點 12"/>
            <p:cNvCxnSpPr/>
            <p:nvPr/>
          </p:nvCxnSpPr>
          <p:spPr>
            <a:xfrm flipV="1">
              <a:off x="1692402" y="2997284"/>
              <a:ext cx="0" cy="647663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接點 12"/>
            <p:cNvCxnSpPr/>
            <p:nvPr/>
          </p:nvCxnSpPr>
          <p:spPr>
            <a:xfrm flipV="1">
              <a:off x="2509888" y="3284605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肘形接點 12"/>
            <p:cNvCxnSpPr/>
            <p:nvPr/>
          </p:nvCxnSpPr>
          <p:spPr>
            <a:xfrm flipV="1">
              <a:off x="3348009" y="3284605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肘形接點 12"/>
            <p:cNvCxnSpPr/>
            <p:nvPr/>
          </p:nvCxnSpPr>
          <p:spPr>
            <a:xfrm flipV="1">
              <a:off x="4067078" y="3284605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肘形接點 12"/>
            <p:cNvCxnSpPr/>
            <p:nvPr/>
          </p:nvCxnSpPr>
          <p:spPr>
            <a:xfrm flipV="1">
              <a:off x="5363944" y="3310004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肘形接點 12"/>
            <p:cNvCxnSpPr/>
            <p:nvPr/>
          </p:nvCxnSpPr>
          <p:spPr>
            <a:xfrm flipV="1">
              <a:off x="6084602" y="3300479"/>
              <a:ext cx="0" cy="1150872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肘形接點 12"/>
            <p:cNvCxnSpPr/>
            <p:nvPr/>
          </p:nvCxnSpPr>
          <p:spPr>
            <a:xfrm flipV="1">
              <a:off x="6941771" y="3284605"/>
              <a:ext cx="6349" cy="1192145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肘形接點 12"/>
            <p:cNvCxnSpPr/>
            <p:nvPr/>
          </p:nvCxnSpPr>
          <p:spPr>
            <a:xfrm flipV="1">
              <a:off x="7811639" y="2997284"/>
              <a:ext cx="0" cy="57623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肘形接點 12"/>
            <p:cNvCxnSpPr/>
            <p:nvPr/>
          </p:nvCxnSpPr>
          <p:spPr>
            <a:xfrm flipH="1">
              <a:off x="7798941" y="3573514"/>
              <a:ext cx="504778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肘形接點 12"/>
            <p:cNvCxnSpPr/>
            <p:nvPr/>
          </p:nvCxnSpPr>
          <p:spPr>
            <a:xfrm>
              <a:off x="1692402" y="3294130"/>
              <a:ext cx="6119238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肘形接點 12"/>
            <p:cNvCxnSpPr/>
            <p:nvPr/>
          </p:nvCxnSpPr>
          <p:spPr>
            <a:xfrm>
              <a:off x="1192387" y="3640185"/>
              <a:ext cx="504778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肘形接點 12"/>
            <p:cNvCxnSpPr/>
            <p:nvPr/>
          </p:nvCxnSpPr>
          <p:spPr>
            <a:xfrm>
              <a:off x="3059111" y="2708375"/>
              <a:ext cx="3312801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肘形接點 12"/>
            <p:cNvCxnSpPr/>
            <p:nvPr/>
          </p:nvCxnSpPr>
          <p:spPr>
            <a:xfrm flipV="1">
              <a:off x="4067078" y="1863873"/>
              <a:ext cx="0" cy="863551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肘形接點 12"/>
            <p:cNvCxnSpPr/>
            <p:nvPr/>
          </p:nvCxnSpPr>
          <p:spPr>
            <a:xfrm flipV="1">
              <a:off x="5363944" y="1884509"/>
              <a:ext cx="0" cy="823865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肘形接點 12"/>
            <p:cNvCxnSpPr/>
            <p:nvPr/>
          </p:nvCxnSpPr>
          <p:spPr>
            <a:xfrm flipV="1">
              <a:off x="3054349" y="2997284"/>
              <a:ext cx="1007968" cy="12699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肘形接點 12"/>
            <p:cNvCxnSpPr/>
            <p:nvPr/>
          </p:nvCxnSpPr>
          <p:spPr>
            <a:xfrm>
              <a:off x="5370294" y="2986172"/>
              <a:ext cx="1007967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88"/>
            <p:cNvCxnSpPr/>
            <p:nvPr/>
          </p:nvCxnSpPr>
          <p:spPr>
            <a:xfrm flipV="1">
              <a:off x="1979713" y="3141738"/>
              <a:ext cx="2088954" cy="287321"/>
            </a:xfrm>
            <a:prstGeom prst="bentConnector3">
              <a:avLst>
                <a:gd name="adj1" fmla="val -288"/>
              </a:avLst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88"/>
            <p:cNvCxnSpPr/>
            <p:nvPr/>
          </p:nvCxnSpPr>
          <p:spPr>
            <a:xfrm rot="10800000">
              <a:off x="5435375" y="3141738"/>
              <a:ext cx="2161972" cy="287321"/>
            </a:xfrm>
            <a:prstGeom prst="bentConnector3">
              <a:avLst>
                <a:gd name="adj1" fmla="val -134"/>
              </a:avLst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/>
            <p:nvPr/>
          </p:nvCxnSpPr>
          <p:spPr>
            <a:xfrm>
              <a:off x="3563889" y="2852830"/>
              <a:ext cx="223181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1" name="文字方塊 30"/>
            <p:cNvSpPr txBox="1">
              <a:spLocks noChangeArrowheads="1"/>
            </p:cNvSpPr>
            <p:nvPr/>
          </p:nvSpPr>
          <p:spPr bwMode="auto">
            <a:xfrm>
              <a:off x="1619672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201</a:t>
              </a:r>
              <a:endParaRPr lang="zh-TW" altLang="en-US" sz="1600"/>
            </a:p>
          </p:txBody>
        </p:sp>
        <p:sp>
          <p:nvSpPr>
            <p:cNvPr id="3102" name="文字方塊 31"/>
            <p:cNvSpPr txBox="1">
              <a:spLocks noChangeArrowheads="1"/>
            </p:cNvSpPr>
            <p:nvPr/>
          </p:nvSpPr>
          <p:spPr bwMode="auto">
            <a:xfrm>
              <a:off x="2627784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203</a:t>
              </a:r>
              <a:endParaRPr lang="zh-TW" altLang="en-US" sz="1600"/>
            </a:p>
          </p:txBody>
        </p:sp>
        <p:sp>
          <p:nvSpPr>
            <p:cNvPr id="3103" name="文字方塊 32"/>
            <p:cNvSpPr txBox="1">
              <a:spLocks noChangeArrowheads="1"/>
            </p:cNvSpPr>
            <p:nvPr/>
          </p:nvSpPr>
          <p:spPr bwMode="auto">
            <a:xfrm>
              <a:off x="3419872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205</a:t>
              </a:r>
              <a:endParaRPr lang="zh-TW" altLang="en-US" sz="1600"/>
            </a:p>
          </p:txBody>
        </p:sp>
        <p:sp>
          <p:nvSpPr>
            <p:cNvPr id="3104" name="文字方塊 33"/>
            <p:cNvSpPr txBox="1">
              <a:spLocks noChangeArrowheads="1"/>
            </p:cNvSpPr>
            <p:nvPr/>
          </p:nvSpPr>
          <p:spPr bwMode="auto">
            <a:xfrm>
              <a:off x="3275856" y="2132856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202</a:t>
              </a:r>
              <a:endParaRPr lang="zh-TW" altLang="en-US" sz="1600"/>
            </a:p>
          </p:txBody>
        </p:sp>
        <p:sp>
          <p:nvSpPr>
            <p:cNvPr id="3105" name="文字方塊 34"/>
            <p:cNvSpPr txBox="1">
              <a:spLocks noChangeArrowheads="1"/>
            </p:cNvSpPr>
            <p:nvPr/>
          </p:nvSpPr>
          <p:spPr bwMode="auto">
            <a:xfrm>
              <a:off x="4427984" y="2132856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204</a:t>
              </a:r>
              <a:endParaRPr lang="zh-TW" altLang="en-US" sz="1600"/>
            </a:p>
          </p:txBody>
        </p:sp>
        <p:sp>
          <p:nvSpPr>
            <p:cNvPr id="3106" name="文字方塊 35"/>
            <p:cNvSpPr txBox="1">
              <a:spLocks noChangeArrowheads="1"/>
            </p:cNvSpPr>
            <p:nvPr/>
          </p:nvSpPr>
          <p:spPr bwMode="auto">
            <a:xfrm>
              <a:off x="5580112" y="2132856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206</a:t>
              </a:r>
              <a:endParaRPr lang="zh-TW" altLang="en-US" sz="1600"/>
            </a:p>
          </p:txBody>
        </p:sp>
        <p:sp>
          <p:nvSpPr>
            <p:cNvPr id="3107" name="文字方塊 36"/>
            <p:cNvSpPr txBox="1">
              <a:spLocks noChangeArrowheads="1"/>
            </p:cNvSpPr>
            <p:nvPr/>
          </p:nvSpPr>
          <p:spPr bwMode="auto">
            <a:xfrm>
              <a:off x="4427984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207</a:t>
              </a:r>
              <a:endParaRPr lang="zh-TW" altLang="en-US" sz="1600"/>
            </a:p>
          </p:txBody>
        </p:sp>
        <p:sp>
          <p:nvSpPr>
            <p:cNvPr id="3108" name="文字方塊 37"/>
            <p:cNvSpPr txBox="1">
              <a:spLocks noChangeArrowheads="1"/>
            </p:cNvSpPr>
            <p:nvPr/>
          </p:nvSpPr>
          <p:spPr bwMode="auto">
            <a:xfrm>
              <a:off x="5453352" y="3778154"/>
              <a:ext cx="567680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209</a:t>
              </a:r>
              <a:endParaRPr lang="zh-TW" altLang="en-US" sz="1600"/>
            </a:p>
          </p:txBody>
        </p:sp>
        <p:sp>
          <p:nvSpPr>
            <p:cNvPr id="3109" name="文字方塊 38"/>
            <p:cNvSpPr txBox="1">
              <a:spLocks noChangeArrowheads="1"/>
            </p:cNvSpPr>
            <p:nvPr/>
          </p:nvSpPr>
          <p:spPr bwMode="auto">
            <a:xfrm>
              <a:off x="6228184" y="3789040"/>
              <a:ext cx="567680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211</a:t>
              </a:r>
              <a:endParaRPr lang="zh-TW" altLang="en-US" sz="1600"/>
            </a:p>
          </p:txBody>
        </p:sp>
        <p:sp>
          <p:nvSpPr>
            <p:cNvPr id="3110" name="文字方塊 39"/>
            <p:cNvSpPr txBox="1">
              <a:spLocks noChangeArrowheads="1"/>
            </p:cNvSpPr>
            <p:nvPr/>
          </p:nvSpPr>
          <p:spPr bwMode="auto">
            <a:xfrm>
              <a:off x="7164288" y="3789040"/>
              <a:ext cx="567680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213</a:t>
              </a:r>
              <a:endParaRPr lang="zh-TW" altLang="en-US" sz="1600"/>
            </a:p>
          </p:txBody>
        </p:sp>
        <p:cxnSp>
          <p:nvCxnSpPr>
            <p:cNvPr id="41" name="直線接點 40"/>
            <p:cNvCxnSpPr/>
            <p:nvPr/>
          </p:nvCxnSpPr>
          <p:spPr>
            <a:xfrm>
              <a:off x="4643287" y="2852830"/>
              <a:ext cx="0" cy="3603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群組 3"/>
          <p:cNvGrpSpPr>
            <a:grpSpLocks/>
          </p:cNvGrpSpPr>
          <p:nvPr/>
        </p:nvGrpSpPr>
        <p:grpSpPr bwMode="auto">
          <a:xfrm>
            <a:off x="1187450" y="1838325"/>
            <a:ext cx="7129463" cy="2638425"/>
            <a:chOff x="1187624" y="1838474"/>
            <a:chExt cx="7128793" cy="2638276"/>
          </a:xfrm>
        </p:grpSpPr>
        <p:cxnSp>
          <p:nvCxnSpPr>
            <p:cNvPr id="5" name="直線接點 5"/>
            <p:cNvCxnSpPr/>
            <p:nvPr/>
          </p:nvCxnSpPr>
          <p:spPr>
            <a:xfrm rot="10800000" flipV="1">
              <a:off x="1187624" y="2997284"/>
              <a:ext cx="1871487" cy="1439782"/>
            </a:xfrm>
            <a:prstGeom prst="bentConnector3">
              <a:avLst>
                <a:gd name="adj1" fmla="val 98181"/>
              </a:avLst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肘形接點 12"/>
            <p:cNvCxnSpPr/>
            <p:nvPr/>
          </p:nvCxnSpPr>
          <p:spPr>
            <a:xfrm flipV="1">
              <a:off x="3065461" y="1838474"/>
              <a:ext cx="0" cy="1179446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肘形接點 12"/>
            <p:cNvCxnSpPr/>
            <p:nvPr/>
          </p:nvCxnSpPr>
          <p:spPr>
            <a:xfrm>
              <a:off x="3047999" y="1871810"/>
              <a:ext cx="3333437" cy="0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肘形接點 12"/>
            <p:cNvCxnSpPr/>
            <p:nvPr/>
          </p:nvCxnSpPr>
          <p:spPr>
            <a:xfrm>
              <a:off x="1187624" y="4437065"/>
              <a:ext cx="7127205" cy="11111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肘形接點 12"/>
            <p:cNvCxnSpPr/>
            <p:nvPr/>
          </p:nvCxnSpPr>
          <p:spPr>
            <a:xfrm flipH="1" flipV="1">
              <a:off x="6371912" y="1844824"/>
              <a:ext cx="0" cy="1144523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5"/>
            <p:cNvCxnSpPr/>
            <p:nvPr/>
          </p:nvCxnSpPr>
          <p:spPr>
            <a:xfrm rot="10800000">
              <a:off x="6371912" y="2978235"/>
              <a:ext cx="1944505" cy="1458831"/>
            </a:xfrm>
            <a:prstGeom prst="bentConnector3">
              <a:avLst>
                <a:gd name="adj1" fmla="val 1008"/>
              </a:avLst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肘形接點 12"/>
            <p:cNvCxnSpPr/>
            <p:nvPr/>
          </p:nvCxnSpPr>
          <p:spPr>
            <a:xfrm flipV="1">
              <a:off x="1692402" y="2997284"/>
              <a:ext cx="0" cy="647663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肘形接點 12"/>
            <p:cNvCxnSpPr/>
            <p:nvPr/>
          </p:nvCxnSpPr>
          <p:spPr>
            <a:xfrm flipV="1">
              <a:off x="2509888" y="3284605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接點 12"/>
            <p:cNvCxnSpPr/>
            <p:nvPr/>
          </p:nvCxnSpPr>
          <p:spPr>
            <a:xfrm flipV="1">
              <a:off x="3348009" y="3284605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肘形接點 12"/>
            <p:cNvCxnSpPr/>
            <p:nvPr/>
          </p:nvCxnSpPr>
          <p:spPr>
            <a:xfrm flipV="1">
              <a:off x="4067078" y="3284605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肘形接點 12"/>
            <p:cNvCxnSpPr/>
            <p:nvPr/>
          </p:nvCxnSpPr>
          <p:spPr>
            <a:xfrm flipV="1">
              <a:off x="5363944" y="3310004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肘形接點 12"/>
            <p:cNvCxnSpPr/>
            <p:nvPr/>
          </p:nvCxnSpPr>
          <p:spPr>
            <a:xfrm flipV="1">
              <a:off x="6084602" y="3300479"/>
              <a:ext cx="0" cy="1150872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肘形接點 12"/>
            <p:cNvCxnSpPr/>
            <p:nvPr/>
          </p:nvCxnSpPr>
          <p:spPr>
            <a:xfrm flipV="1">
              <a:off x="6948121" y="3284605"/>
              <a:ext cx="6349" cy="1192145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肘形接點 12"/>
            <p:cNvCxnSpPr/>
            <p:nvPr/>
          </p:nvCxnSpPr>
          <p:spPr>
            <a:xfrm flipV="1">
              <a:off x="7811639" y="2997284"/>
              <a:ext cx="0" cy="57623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肘形接點 12"/>
            <p:cNvCxnSpPr/>
            <p:nvPr/>
          </p:nvCxnSpPr>
          <p:spPr>
            <a:xfrm flipH="1">
              <a:off x="7798941" y="3573514"/>
              <a:ext cx="504778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肘形接點 12"/>
            <p:cNvCxnSpPr/>
            <p:nvPr/>
          </p:nvCxnSpPr>
          <p:spPr>
            <a:xfrm>
              <a:off x="1692402" y="3294130"/>
              <a:ext cx="6119238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肘形接點 12"/>
            <p:cNvCxnSpPr/>
            <p:nvPr/>
          </p:nvCxnSpPr>
          <p:spPr>
            <a:xfrm>
              <a:off x="1192387" y="3640185"/>
              <a:ext cx="504778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肘形接點 12"/>
            <p:cNvCxnSpPr/>
            <p:nvPr/>
          </p:nvCxnSpPr>
          <p:spPr>
            <a:xfrm>
              <a:off x="3059111" y="2708375"/>
              <a:ext cx="3312801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肘形接點 12"/>
            <p:cNvCxnSpPr/>
            <p:nvPr/>
          </p:nvCxnSpPr>
          <p:spPr>
            <a:xfrm flipV="1">
              <a:off x="4067078" y="1847998"/>
              <a:ext cx="0" cy="863551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肘形接點 12"/>
            <p:cNvCxnSpPr/>
            <p:nvPr/>
          </p:nvCxnSpPr>
          <p:spPr>
            <a:xfrm flipV="1">
              <a:off x="5363944" y="1884509"/>
              <a:ext cx="0" cy="823865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肘形接點 12"/>
            <p:cNvCxnSpPr/>
            <p:nvPr/>
          </p:nvCxnSpPr>
          <p:spPr>
            <a:xfrm flipV="1">
              <a:off x="3054349" y="2997284"/>
              <a:ext cx="1007968" cy="12699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肘形接點 12"/>
            <p:cNvCxnSpPr/>
            <p:nvPr/>
          </p:nvCxnSpPr>
          <p:spPr>
            <a:xfrm>
              <a:off x="5370294" y="2986172"/>
              <a:ext cx="1007967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88"/>
            <p:cNvCxnSpPr/>
            <p:nvPr/>
          </p:nvCxnSpPr>
          <p:spPr>
            <a:xfrm flipV="1">
              <a:off x="1979713" y="3141738"/>
              <a:ext cx="2088954" cy="287321"/>
            </a:xfrm>
            <a:prstGeom prst="bentConnector3">
              <a:avLst>
                <a:gd name="adj1" fmla="val -288"/>
              </a:avLst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88"/>
            <p:cNvCxnSpPr/>
            <p:nvPr/>
          </p:nvCxnSpPr>
          <p:spPr>
            <a:xfrm rot="10800000">
              <a:off x="5435375" y="3141738"/>
              <a:ext cx="2161972" cy="287321"/>
            </a:xfrm>
            <a:prstGeom prst="bentConnector3">
              <a:avLst>
                <a:gd name="adj1" fmla="val -134"/>
              </a:avLst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/>
            <p:nvPr/>
          </p:nvCxnSpPr>
          <p:spPr>
            <a:xfrm>
              <a:off x="3563889" y="2852830"/>
              <a:ext cx="223181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4" name="文字方塊 29"/>
            <p:cNvSpPr txBox="1">
              <a:spLocks noChangeArrowheads="1"/>
            </p:cNvSpPr>
            <p:nvPr/>
          </p:nvSpPr>
          <p:spPr bwMode="auto">
            <a:xfrm>
              <a:off x="1619672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301</a:t>
              </a:r>
              <a:endParaRPr lang="zh-TW" altLang="en-US" sz="1600"/>
            </a:p>
          </p:txBody>
        </p:sp>
        <p:sp>
          <p:nvSpPr>
            <p:cNvPr id="4125" name="文字方塊 30"/>
            <p:cNvSpPr txBox="1">
              <a:spLocks noChangeArrowheads="1"/>
            </p:cNvSpPr>
            <p:nvPr/>
          </p:nvSpPr>
          <p:spPr bwMode="auto">
            <a:xfrm>
              <a:off x="2627784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303</a:t>
              </a:r>
              <a:endParaRPr lang="zh-TW" altLang="en-US" sz="1600"/>
            </a:p>
          </p:txBody>
        </p:sp>
        <p:sp>
          <p:nvSpPr>
            <p:cNvPr id="4126" name="文字方塊 31"/>
            <p:cNvSpPr txBox="1">
              <a:spLocks noChangeArrowheads="1"/>
            </p:cNvSpPr>
            <p:nvPr/>
          </p:nvSpPr>
          <p:spPr bwMode="auto">
            <a:xfrm>
              <a:off x="3419872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305</a:t>
              </a:r>
              <a:endParaRPr lang="zh-TW" altLang="en-US" sz="1600"/>
            </a:p>
          </p:txBody>
        </p:sp>
        <p:sp>
          <p:nvSpPr>
            <p:cNvPr id="4127" name="文字方塊 32"/>
            <p:cNvSpPr txBox="1">
              <a:spLocks noChangeArrowheads="1"/>
            </p:cNvSpPr>
            <p:nvPr/>
          </p:nvSpPr>
          <p:spPr bwMode="auto">
            <a:xfrm>
              <a:off x="3275856" y="2132856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302</a:t>
              </a:r>
              <a:endParaRPr lang="zh-TW" altLang="en-US" sz="1600"/>
            </a:p>
          </p:txBody>
        </p:sp>
        <p:sp>
          <p:nvSpPr>
            <p:cNvPr id="4128" name="文字方塊 33"/>
            <p:cNvSpPr txBox="1">
              <a:spLocks noChangeArrowheads="1"/>
            </p:cNvSpPr>
            <p:nvPr/>
          </p:nvSpPr>
          <p:spPr bwMode="auto">
            <a:xfrm>
              <a:off x="4427984" y="2132856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304</a:t>
              </a:r>
              <a:endParaRPr lang="zh-TW" altLang="en-US" sz="1600"/>
            </a:p>
          </p:txBody>
        </p:sp>
        <p:sp>
          <p:nvSpPr>
            <p:cNvPr id="4129" name="文字方塊 34"/>
            <p:cNvSpPr txBox="1">
              <a:spLocks noChangeArrowheads="1"/>
            </p:cNvSpPr>
            <p:nvPr/>
          </p:nvSpPr>
          <p:spPr bwMode="auto">
            <a:xfrm>
              <a:off x="5580112" y="2132856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306</a:t>
              </a:r>
              <a:endParaRPr lang="zh-TW" altLang="en-US" sz="1600"/>
            </a:p>
          </p:txBody>
        </p:sp>
        <p:sp>
          <p:nvSpPr>
            <p:cNvPr id="4130" name="文字方塊 35"/>
            <p:cNvSpPr txBox="1">
              <a:spLocks noChangeArrowheads="1"/>
            </p:cNvSpPr>
            <p:nvPr/>
          </p:nvSpPr>
          <p:spPr bwMode="auto">
            <a:xfrm>
              <a:off x="4427984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307</a:t>
              </a:r>
              <a:endParaRPr lang="zh-TW" altLang="en-US" sz="1600"/>
            </a:p>
          </p:txBody>
        </p:sp>
        <p:sp>
          <p:nvSpPr>
            <p:cNvPr id="4131" name="文字方塊 36"/>
            <p:cNvSpPr txBox="1">
              <a:spLocks noChangeArrowheads="1"/>
            </p:cNvSpPr>
            <p:nvPr/>
          </p:nvSpPr>
          <p:spPr bwMode="auto">
            <a:xfrm>
              <a:off x="5445732" y="3778154"/>
              <a:ext cx="567680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309</a:t>
              </a:r>
              <a:endParaRPr lang="zh-TW" altLang="en-US" sz="1600"/>
            </a:p>
          </p:txBody>
        </p:sp>
        <p:sp>
          <p:nvSpPr>
            <p:cNvPr id="4132" name="文字方塊 37"/>
            <p:cNvSpPr txBox="1">
              <a:spLocks noChangeArrowheads="1"/>
            </p:cNvSpPr>
            <p:nvPr/>
          </p:nvSpPr>
          <p:spPr bwMode="auto">
            <a:xfrm>
              <a:off x="6156176" y="3789040"/>
              <a:ext cx="567680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311</a:t>
              </a:r>
              <a:endParaRPr lang="zh-TW" altLang="en-US" sz="1600"/>
            </a:p>
          </p:txBody>
        </p:sp>
        <p:sp>
          <p:nvSpPr>
            <p:cNvPr id="4133" name="文字方塊 38"/>
            <p:cNvSpPr txBox="1">
              <a:spLocks noChangeArrowheads="1"/>
            </p:cNvSpPr>
            <p:nvPr/>
          </p:nvSpPr>
          <p:spPr bwMode="auto">
            <a:xfrm>
              <a:off x="7164288" y="3789040"/>
              <a:ext cx="567680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313</a:t>
              </a:r>
              <a:endParaRPr lang="zh-TW" altLang="en-US" sz="1600"/>
            </a:p>
          </p:txBody>
        </p:sp>
        <p:cxnSp>
          <p:nvCxnSpPr>
            <p:cNvPr id="40" name="直線接點 39"/>
            <p:cNvCxnSpPr/>
            <p:nvPr/>
          </p:nvCxnSpPr>
          <p:spPr>
            <a:xfrm>
              <a:off x="4643287" y="2852830"/>
              <a:ext cx="0" cy="3603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群組 3"/>
          <p:cNvGrpSpPr>
            <a:grpSpLocks/>
          </p:cNvGrpSpPr>
          <p:nvPr/>
        </p:nvGrpSpPr>
        <p:grpSpPr bwMode="auto">
          <a:xfrm>
            <a:off x="1187450" y="1838325"/>
            <a:ext cx="7129463" cy="2638425"/>
            <a:chOff x="1187624" y="1838474"/>
            <a:chExt cx="7128793" cy="2638276"/>
          </a:xfrm>
        </p:grpSpPr>
        <p:cxnSp>
          <p:nvCxnSpPr>
            <p:cNvPr id="5" name="直線接點 5"/>
            <p:cNvCxnSpPr/>
            <p:nvPr/>
          </p:nvCxnSpPr>
          <p:spPr>
            <a:xfrm rot="10800000" flipV="1">
              <a:off x="1187624" y="2997284"/>
              <a:ext cx="1871487" cy="1439782"/>
            </a:xfrm>
            <a:prstGeom prst="bentConnector3">
              <a:avLst>
                <a:gd name="adj1" fmla="val 98181"/>
              </a:avLst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肘形接點 12"/>
            <p:cNvCxnSpPr/>
            <p:nvPr/>
          </p:nvCxnSpPr>
          <p:spPr>
            <a:xfrm flipV="1">
              <a:off x="3065461" y="1838474"/>
              <a:ext cx="0" cy="1179446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肘形接點 12"/>
            <p:cNvCxnSpPr/>
            <p:nvPr/>
          </p:nvCxnSpPr>
          <p:spPr>
            <a:xfrm>
              <a:off x="3047999" y="1871810"/>
              <a:ext cx="3333437" cy="0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肘形接點 12"/>
            <p:cNvCxnSpPr/>
            <p:nvPr/>
          </p:nvCxnSpPr>
          <p:spPr>
            <a:xfrm>
              <a:off x="1187624" y="4437065"/>
              <a:ext cx="7127205" cy="11111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肘形接點 12"/>
            <p:cNvCxnSpPr/>
            <p:nvPr/>
          </p:nvCxnSpPr>
          <p:spPr>
            <a:xfrm flipH="1" flipV="1">
              <a:off x="6371912" y="1844824"/>
              <a:ext cx="0" cy="1144523"/>
            </a:xfrm>
            <a:prstGeom prst="straightConnector1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5"/>
            <p:cNvCxnSpPr/>
            <p:nvPr/>
          </p:nvCxnSpPr>
          <p:spPr>
            <a:xfrm rot="10800000">
              <a:off x="6371912" y="2978235"/>
              <a:ext cx="1944505" cy="1458831"/>
            </a:xfrm>
            <a:prstGeom prst="bentConnector3">
              <a:avLst>
                <a:gd name="adj1" fmla="val 1008"/>
              </a:avLst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肘形接點 12"/>
            <p:cNvCxnSpPr/>
            <p:nvPr/>
          </p:nvCxnSpPr>
          <p:spPr>
            <a:xfrm flipV="1">
              <a:off x="1692402" y="2997284"/>
              <a:ext cx="0" cy="647663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肘形接點 12"/>
            <p:cNvCxnSpPr/>
            <p:nvPr/>
          </p:nvCxnSpPr>
          <p:spPr>
            <a:xfrm flipV="1">
              <a:off x="2509888" y="3284605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接點 12"/>
            <p:cNvCxnSpPr/>
            <p:nvPr/>
          </p:nvCxnSpPr>
          <p:spPr>
            <a:xfrm flipV="1">
              <a:off x="3348009" y="3284605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肘形接點 12"/>
            <p:cNvCxnSpPr/>
            <p:nvPr/>
          </p:nvCxnSpPr>
          <p:spPr>
            <a:xfrm flipV="1">
              <a:off x="4067078" y="3284605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肘形接點 12"/>
            <p:cNvCxnSpPr/>
            <p:nvPr/>
          </p:nvCxnSpPr>
          <p:spPr>
            <a:xfrm flipV="1">
              <a:off x="5363944" y="3310004"/>
              <a:ext cx="0" cy="115246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肘形接點 12"/>
            <p:cNvCxnSpPr/>
            <p:nvPr/>
          </p:nvCxnSpPr>
          <p:spPr>
            <a:xfrm flipV="1">
              <a:off x="6084602" y="3300479"/>
              <a:ext cx="0" cy="1150872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肘形接點 12"/>
            <p:cNvCxnSpPr/>
            <p:nvPr/>
          </p:nvCxnSpPr>
          <p:spPr>
            <a:xfrm flipV="1">
              <a:off x="6941771" y="3284605"/>
              <a:ext cx="6349" cy="1192145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肘形接點 12"/>
            <p:cNvCxnSpPr/>
            <p:nvPr/>
          </p:nvCxnSpPr>
          <p:spPr>
            <a:xfrm flipV="1">
              <a:off x="7811639" y="2997284"/>
              <a:ext cx="0" cy="57623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肘形接點 12"/>
            <p:cNvCxnSpPr/>
            <p:nvPr/>
          </p:nvCxnSpPr>
          <p:spPr>
            <a:xfrm flipH="1">
              <a:off x="7798941" y="3573514"/>
              <a:ext cx="504778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肘形接點 12"/>
            <p:cNvCxnSpPr/>
            <p:nvPr/>
          </p:nvCxnSpPr>
          <p:spPr>
            <a:xfrm>
              <a:off x="1692402" y="3294130"/>
              <a:ext cx="6119238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肘形接點 12"/>
            <p:cNvCxnSpPr/>
            <p:nvPr/>
          </p:nvCxnSpPr>
          <p:spPr>
            <a:xfrm>
              <a:off x="1192387" y="3640185"/>
              <a:ext cx="504778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肘形接點 12"/>
            <p:cNvCxnSpPr/>
            <p:nvPr/>
          </p:nvCxnSpPr>
          <p:spPr>
            <a:xfrm>
              <a:off x="3059111" y="2708375"/>
              <a:ext cx="3312801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肘形接點 12"/>
            <p:cNvCxnSpPr/>
            <p:nvPr/>
          </p:nvCxnSpPr>
          <p:spPr>
            <a:xfrm flipV="1">
              <a:off x="4067078" y="1847998"/>
              <a:ext cx="0" cy="863551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肘形接點 12"/>
            <p:cNvCxnSpPr/>
            <p:nvPr/>
          </p:nvCxnSpPr>
          <p:spPr>
            <a:xfrm flipV="1">
              <a:off x="5363944" y="1884509"/>
              <a:ext cx="0" cy="823865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肘形接點 12"/>
            <p:cNvCxnSpPr/>
            <p:nvPr/>
          </p:nvCxnSpPr>
          <p:spPr>
            <a:xfrm flipV="1">
              <a:off x="3054349" y="2997284"/>
              <a:ext cx="1007968" cy="12699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肘形接點 12"/>
            <p:cNvCxnSpPr/>
            <p:nvPr/>
          </p:nvCxnSpPr>
          <p:spPr>
            <a:xfrm>
              <a:off x="5370294" y="2986172"/>
              <a:ext cx="1007967" cy="0"/>
            </a:xfrm>
            <a:prstGeom prst="straightConnector1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88"/>
            <p:cNvCxnSpPr/>
            <p:nvPr/>
          </p:nvCxnSpPr>
          <p:spPr>
            <a:xfrm flipV="1">
              <a:off x="1979713" y="3141738"/>
              <a:ext cx="2088954" cy="287321"/>
            </a:xfrm>
            <a:prstGeom prst="bentConnector3">
              <a:avLst>
                <a:gd name="adj1" fmla="val -288"/>
              </a:avLst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88"/>
            <p:cNvCxnSpPr/>
            <p:nvPr/>
          </p:nvCxnSpPr>
          <p:spPr>
            <a:xfrm rot="10800000">
              <a:off x="5435375" y="3141738"/>
              <a:ext cx="2161972" cy="287321"/>
            </a:xfrm>
            <a:prstGeom prst="bentConnector3">
              <a:avLst>
                <a:gd name="adj1" fmla="val -134"/>
              </a:avLst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/>
            <p:nvPr/>
          </p:nvCxnSpPr>
          <p:spPr>
            <a:xfrm>
              <a:off x="3563889" y="2852830"/>
              <a:ext cx="223181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8" name="文字方塊 29"/>
            <p:cNvSpPr txBox="1">
              <a:spLocks noChangeArrowheads="1"/>
            </p:cNvSpPr>
            <p:nvPr/>
          </p:nvSpPr>
          <p:spPr bwMode="auto">
            <a:xfrm>
              <a:off x="1619672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401</a:t>
              </a:r>
              <a:endParaRPr lang="zh-TW" altLang="en-US" sz="1600"/>
            </a:p>
          </p:txBody>
        </p:sp>
        <p:sp>
          <p:nvSpPr>
            <p:cNvPr id="5149" name="文字方塊 30"/>
            <p:cNvSpPr txBox="1">
              <a:spLocks noChangeArrowheads="1"/>
            </p:cNvSpPr>
            <p:nvPr/>
          </p:nvSpPr>
          <p:spPr bwMode="auto">
            <a:xfrm>
              <a:off x="2627784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403</a:t>
              </a:r>
              <a:endParaRPr lang="zh-TW" altLang="en-US" sz="1600"/>
            </a:p>
          </p:txBody>
        </p:sp>
        <p:sp>
          <p:nvSpPr>
            <p:cNvPr id="5150" name="文字方塊 31"/>
            <p:cNvSpPr txBox="1">
              <a:spLocks noChangeArrowheads="1"/>
            </p:cNvSpPr>
            <p:nvPr/>
          </p:nvSpPr>
          <p:spPr bwMode="auto">
            <a:xfrm>
              <a:off x="3419872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405</a:t>
              </a:r>
              <a:endParaRPr lang="zh-TW" altLang="en-US" sz="1600"/>
            </a:p>
          </p:txBody>
        </p:sp>
        <p:sp>
          <p:nvSpPr>
            <p:cNvPr id="5151" name="文字方塊 32"/>
            <p:cNvSpPr txBox="1">
              <a:spLocks noChangeArrowheads="1"/>
            </p:cNvSpPr>
            <p:nvPr/>
          </p:nvSpPr>
          <p:spPr bwMode="auto">
            <a:xfrm>
              <a:off x="3275856" y="2132856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402</a:t>
              </a:r>
              <a:endParaRPr lang="zh-TW" altLang="en-US" sz="1600"/>
            </a:p>
          </p:txBody>
        </p:sp>
        <p:sp>
          <p:nvSpPr>
            <p:cNvPr id="5152" name="文字方塊 33"/>
            <p:cNvSpPr txBox="1">
              <a:spLocks noChangeArrowheads="1"/>
            </p:cNvSpPr>
            <p:nvPr/>
          </p:nvSpPr>
          <p:spPr bwMode="auto">
            <a:xfrm>
              <a:off x="4427984" y="2132856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404</a:t>
              </a:r>
              <a:endParaRPr lang="zh-TW" altLang="en-US" sz="1600"/>
            </a:p>
          </p:txBody>
        </p:sp>
        <p:sp>
          <p:nvSpPr>
            <p:cNvPr id="5153" name="文字方塊 34"/>
            <p:cNvSpPr txBox="1">
              <a:spLocks noChangeArrowheads="1"/>
            </p:cNvSpPr>
            <p:nvPr/>
          </p:nvSpPr>
          <p:spPr bwMode="auto">
            <a:xfrm>
              <a:off x="5580112" y="2132856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406</a:t>
              </a:r>
              <a:endParaRPr lang="zh-TW" altLang="en-US" sz="1600"/>
            </a:p>
          </p:txBody>
        </p:sp>
        <p:sp>
          <p:nvSpPr>
            <p:cNvPr id="5154" name="文字方塊 35"/>
            <p:cNvSpPr txBox="1">
              <a:spLocks noChangeArrowheads="1"/>
            </p:cNvSpPr>
            <p:nvPr/>
          </p:nvSpPr>
          <p:spPr bwMode="auto">
            <a:xfrm>
              <a:off x="4427984" y="3789040"/>
              <a:ext cx="576064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407</a:t>
              </a:r>
              <a:endParaRPr lang="zh-TW" altLang="en-US" sz="1600"/>
            </a:p>
          </p:txBody>
        </p:sp>
        <p:sp>
          <p:nvSpPr>
            <p:cNvPr id="5155" name="文字方塊 36"/>
            <p:cNvSpPr txBox="1">
              <a:spLocks noChangeArrowheads="1"/>
            </p:cNvSpPr>
            <p:nvPr/>
          </p:nvSpPr>
          <p:spPr bwMode="auto">
            <a:xfrm>
              <a:off x="5444480" y="3778154"/>
              <a:ext cx="567680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409</a:t>
              </a:r>
              <a:endParaRPr lang="zh-TW" altLang="en-US" sz="1600"/>
            </a:p>
          </p:txBody>
        </p:sp>
        <p:sp>
          <p:nvSpPr>
            <p:cNvPr id="5156" name="文字方塊 37"/>
            <p:cNvSpPr txBox="1">
              <a:spLocks noChangeArrowheads="1"/>
            </p:cNvSpPr>
            <p:nvPr/>
          </p:nvSpPr>
          <p:spPr bwMode="auto">
            <a:xfrm>
              <a:off x="6228184" y="3789040"/>
              <a:ext cx="567680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411</a:t>
              </a:r>
              <a:endParaRPr lang="zh-TW" altLang="en-US" sz="1600"/>
            </a:p>
          </p:txBody>
        </p:sp>
        <p:sp>
          <p:nvSpPr>
            <p:cNvPr id="5157" name="文字方塊 38"/>
            <p:cNvSpPr txBox="1">
              <a:spLocks noChangeArrowheads="1"/>
            </p:cNvSpPr>
            <p:nvPr/>
          </p:nvSpPr>
          <p:spPr bwMode="auto">
            <a:xfrm>
              <a:off x="7164288" y="3789040"/>
              <a:ext cx="567680" cy="3385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/>
                <a:t>413</a:t>
              </a:r>
              <a:endParaRPr lang="zh-TW" altLang="en-US" sz="1600"/>
            </a:p>
          </p:txBody>
        </p:sp>
        <p:cxnSp>
          <p:nvCxnSpPr>
            <p:cNvPr id="40" name="直線接點 39"/>
            <p:cNvCxnSpPr/>
            <p:nvPr/>
          </p:nvCxnSpPr>
          <p:spPr>
            <a:xfrm>
              <a:off x="4643287" y="2852830"/>
              <a:ext cx="0" cy="3603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群組 45"/>
          <p:cNvGrpSpPr>
            <a:grpSpLocks/>
          </p:cNvGrpSpPr>
          <p:nvPr/>
        </p:nvGrpSpPr>
        <p:grpSpPr bwMode="auto">
          <a:xfrm>
            <a:off x="395288" y="1196975"/>
            <a:ext cx="8497887" cy="3455988"/>
            <a:chOff x="395288" y="1196975"/>
            <a:chExt cx="8497887" cy="3455988"/>
          </a:xfrm>
        </p:grpSpPr>
        <p:grpSp>
          <p:nvGrpSpPr>
            <p:cNvPr id="6147" name="群組 38"/>
            <p:cNvGrpSpPr>
              <a:grpSpLocks/>
            </p:cNvGrpSpPr>
            <p:nvPr/>
          </p:nvGrpSpPr>
          <p:grpSpPr bwMode="auto">
            <a:xfrm>
              <a:off x="2627313" y="1844675"/>
              <a:ext cx="6265862" cy="2808288"/>
              <a:chOff x="1043608" y="1844824"/>
              <a:chExt cx="7848872" cy="2632372"/>
            </a:xfrm>
          </p:grpSpPr>
          <p:grpSp>
            <p:nvGrpSpPr>
              <p:cNvPr id="6152" name="群組 108"/>
              <p:cNvGrpSpPr>
                <a:grpSpLocks/>
              </p:cNvGrpSpPr>
              <p:nvPr/>
            </p:nvGrpSpPr>
            <p:grpSpPr bwMode="auto">
              <a:xfrm>
                <a:off x="1403648" y="1844824"/>
                <a:ext cx="7128793" cy="2632372"/>
                <a:chOff x="1187624" y="1838474"/>
                <a:chExt cx="7128793" cy="2632372"/>
              </a:xfrm>
            </p:grpSpPr>
            <p:cxnSp>
              <p:nvCxnSpPr>
                <p:cNvPr id="48" name="直線接點 5"/>
                <p:cNvCxnSpPr/>
                <p:nvPr/>
              </p:nvCxnSpPr>
              <p:spPr>
                <a:xfrm rot="10800000" flipV="1">
                  <a:off x="1187514" y="2997670"/>
                  <a:ext cx="1871242" cy="1438950"/>
                </a:xfrm>
                <a:prstGeom prst="bentConnector3">
                  <a:avLst>
                    <a:gd name="adj1" fmla="val 98181"/>
                  </a:avLst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肘形接點 12"/>
                <p:cNvCxnSpPr/>
                <p:nvPr/>
              </p:nvCxnSpPr>
              <p:spPr>
                <a:xfrm flipV="1">
                  <a:off x="3064721" y="1838474"/>
                  <a:ext cx="0" cy="1180029"/>
                </a:xfrm>
                <a:prstGeom prst="straightConnector1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肘形接點 12"/>
                <p:cNvCxnSpPr/>
                <p:nvPr/>
              </p:nvCxnSpPr>
              <p:spPr>
                <a:xfrm>
                  <a:off x="3046824" y="1872700"/>
                  <a:ext cx="3334826" cy="0"/>
                </a:xfrm>
                <a:prstGeom prst="straightConnector1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肘形接點 12"/>
                <p:cNvCxnSpPr/>
                <p:nvPr/>
              </p:nvCxnSpPr>
              <p:spPr>
                <a:xfrm>
                  <a:off x="1187514" y="4436620"/>
                  <a:ext cx="7129012" cy="34226"/>
                </a:xfrm>
                <a:prstGeom prst="straightConnector1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肘形接點 12"/>
                <p:cNvCxnSpPr/>
                <p:nvPr/>
              </p:nvCxnSpPr>
              <p:spPr>
                <a:xfrm flipH="1" flipV="1">
                  <a:off x="6371708" y="1844426"/>
                  <a:ext cx="0" cy="1144316"/>
                </a:xfrm>
                <a:prstGeom prst="straightConnector1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接點 5"/>
                <p:cNvCxnSpPr/>
                <p:nvPr/>
              </p:nvCxnSpPr>
              <p:spPr>
                <a:xfrm rot="10800000">
                  <a:off x="6371708" y="2978325"/>
                  <a:ext cx="1944818" cy="1452343"/>
                </a:xfrm>
                <a:prstGeom prst="bentConnector3">
                  <a:avLst>
                    <a:gd name="adj1" fmla="val 1008"/>
                  </a:avLst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肘形接點 12"/>
                <p:cNvCxnSpPr/>
                <p:nvPr/>
              </p:nvCxnSpPr>
              <p:spPr>
                <a:xfrm flipV="1">
                  <a:off x="1690622" y="3278912"/>
                  <a:ext cx="0" cy="1151756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肘形接點 12"/>
                <p:cNvCxnSpPr/>
                <p:nvPr/>
              </p:nvCxnSpPr>
              <p:spPr>
                <a:xfrm flipV="1">
                  <a:off x="2509911" y="3284865"/>
                  <a:ext cx="0" cy="1151756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肘形接點 12"/>
                <p:cNvCxnSpPr/>
                <p:nvPr/>
              </p:nvCxnSpPr>
              <p:spPr>
                <a:xfrm flipV="1">
                  <a:off x="3347097" y="3284865"/>
                  <a:ext cx="0" cy="1151756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肘形接點 12"/>
                <p:cNvCxnSpPr/>
                <p:nvPr/>
              </p:nvCxnSpPr>
              <p:spPr>
                <a:xfrm flipV="1">
                  <a:off x="4066958" y="3284865"/>
                  <a:ext cx="0" cy="1151756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肘形接點 12"/>
                <p:cNvCxnSpPr/>
                <p:nvPr/>
              </p:nvCxnSpPr>
              <p:spPr>
                <a:xfrm flipV="1">
                  <a:off x="5363504" y="3278912"/>
                  <a:ext cx="0" cy="1151756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肘形接點 12"/>
                <p:cNvCxnSpPr/>
                <p:nvPr/>
              </p:nvCxnSpPr>
              <p:spPr>
                <a:xfrm flipV="1">
                  <a:off x="6876804" y="3278912"/>
                  <a:ext cx="0" cy="1150268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肘形接點 12"/>
                <p:cNvCxnSpPr/>
                <p:nvPr/>
              </p:nvCxnSpPr>
              <p:spPr>
                <a:xfrm flipV="1">
                  <a:off x="7525076" y="3278912"/>
                  <a:ext cx="5965" cy="1191934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肘形接點 12"/>
                <p:cNvCxnSpPr/>
                <p:nvPr/>
              </p:nvCxnSpPr>
              <p:spPr>
                <a:xfrm flipV="1">
                  <a:off x="1692610" y="3278912"/>
                  <a:ext cx="2374349" cy="14881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肘形接點 12"/>
                <p:cNvCxnSpPr/>
                <p:nvPr/>
              </p:nvCxnSpPr>
              <p:spPr>
                <a:xfrm>
                  <a:off x="1193480" y="3639022"/>
                  <a:ext cx="505096" cy="0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肘形接點 12"/>
                <p:cNvCxnSpPr/>
                <p:nvPr/>
              </p:nvCxnSpPr>
              <p:spPr>
                <a:xfrm>
                  <a:off x="3058756" y="2708987"/>
                  <a:ext cx="3312952" cy="0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肘形接點 12"/>
                <p:cNvCxnSpPr/>
                <p:nvPr/>
              </p:nvCxnSpPr>
              <p:spPr>
                <a:xfrm flipV="1">
                  <a:off x="5508670" y="1838474"/>
                  <a:ext cx="0" cy="864561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肘形接點 12"/>
                <p:cNvCxnSpPr/>
                <p:nvPr/>
              </p:nvCxnSpPr>
              <p:spPr>
                <a:xfrm flipV="1">
                  <a:off x="3052789" y="2997670"/>
                  <a:ext cx="1010192" cy="11904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肘形接點 12"/>
                <p:cNvCxnSpPr/>
                <p:nvPr/>
              </p:nvCxnSpPr>
              <p:spPr>
                <a:xfrm>
                  <a:off x="5437081" y="2985766"/>
                  <a:ext cx="1006215" cy="0"/>
                </a:xfrm>
                <a:prstGeom prst="straightConnector1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線單箭頭接點 66"/>
                <p:cNvCxnSpPr/>
                <p:nvPr/>
              </p:nvCxnSpPr>
              <p:spPr>
                <a:xfrm>
                  <a:off x="1475857" y="3144987"/>
                  <a:ext cx="6552327" cy="0"/>
                </a:xfrm>
                <a:prstGeom prst="straightConnector1">
                  <a:avLst/>
                </a:prstGeom>
                <a:ln w="63500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80" name="文字方塊 67"/>
                <p:cNvSpPr txBox="1">
                  <a:spLocks noChangeArrowheads="1"/>
                </p:cNvSpPr>
                <p:nvPr/>
              </p:nvSpPr>
              <p:spPr bwMode="auto">
                <a:xfrm>
                  <a:off x="1835695" y="3789041"/>
                  <a:ext cx="576064" cy="25964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TW" sz="1200"/>
                    <a:t>101</a:t>
                  </a:r>
                  <a:endParaRPr lang="zh-TW" altLang="en-US" sz="1200"/>
                </a:p>
              </p:txBody>
            </p:sp>
            <p:sp>
              <p:nvSpPr>
                <p:cNvPr id="6181" name="文字方塊 68"/>
                <p:cNvSpPr txBox="1">
                  <a:spLocks noChangeArrowheads="1"/>
                </p:cNvSpPr>
                <p:nvPr/>
              </p:nvSpPr>
              <p:spPr bwMode="auto">
                <a:xfrm>
                  <a:off x="2627783" y="3789040"/>
                  <a:ext cx="576064" cy="25964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TW" sz="1200"/>
                    <a:t>103</a:t>
                  </a:r>
                  <a:endParaRPr lang="zh-TW" altLang="en-US" sz="1200"/>
                </a:p>
              </p:txBody>
            </p:sp>
            <p:sp>
              <p:nvSpPr>
                <p:cNvPr id="6182" name="文字方塊 69"/>
                <p:cNvSpPr txBox="1">
                  <a:spLocks noChangeArrowheads="1"/>
                </p:cNvSpPr>
                <p:nvPr/>
              </p:nvSpPr>
              <p:spPr bwMode="auto">
                <a:xfrm>
                  <a:off x="3419873" y="3789040"/>
                  <a:ext cx="576064" cy="25964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TW" sz="1200"/>
                    <a:t>105</a:t>
                  </a:r>
                  <a:endParaRPr lang="zh-TW" altLang="en-US" sz="1200"/>
                </a:p>
              </p:txBody>
            </p:sp>
            <p:sp>
              <p:nvSpPr>
                <p:cNvPr id="6183" name="文字方塊 70"/>
                <p:cNvSpPr txBox="1">
                  <a:spLocks noChangeArrowheads="1"/>
                </p:cNvSpPr>
                <p:nvPr/>
              </p:nvSpPr>
              <p:spPr bwMode="auto">
                <a:xfrm>
                  <a:off x="3707904" y="2132856"/>
                  <a:ext cx="1440160" cy="33855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TW" sz="1600">
                      <a:latin typeface="標楷體" pitchFamily="65" charset="-120"/>
                      <a:ea typeface="標楷體" pitchFamily="65" charset="-120"/>
                    </a:rPr>
                    <a:t>育苗室</a:t>
                  </a:r>
                  <a:endParaRPr lang="zh-TW" altLang="en-US" sz="1600">
                    <a:latin typeface="標楷體" pitchFamily="65" charset="-120"/>
                    <a:ea typeface="標楷體" pitchFamily="65" charset="-120"/>
                  </a:endParaRPr>
                </a:p>
              </p:txBody>
            </p:sp>
            <p:sp>
              <p:nvSpPr>
                <p:cNvPr id="6184" name="文字方塊 71"/>
                <p:cNvSpPr txBox="1">
                  <a:spLocks noChangeArrowheads="1"/>
                </p:cNvSpPr>
                <p:nvPr/>
              </p:nvSpPr>
              <p:spPr bwMode="auto">
                <a:xfrm>
                  <a:off x="5652121" y="2186299"/>
                  <a:ext cx="576064" cy="25964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TW" sz="1200"/>
                    <a:t>102</a:t>
                  </a:r>
                  <a:endParaRPr lang="zh-TW" altLang="en-US" sz="1200"/>
                </a:p>
              </p:txBody>
            </p:sp>
            <p:sp>
              <p:nvSpPr>
                <p:cNvPr id="6185" name="文字方塊 72"/>
                <p:cNvSpPr txBox="1">
                  <a:spLocks noChangeArrowheads="1"/>
                </p:cNvSpPr>
                <p:nvPr/>
              </p:nvSpPr>
              <p:spPr bwMode="auto">
                <a:xfrm>
                  <a:off x="5804519" y="3778154"/>
                  <a:ext cx="567680" cy="25964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TW" sz="1200"/>
                    <a:t>107</a:t>
                  </a:r>
                  <a:endParaRPr lang="zh-TW" altLang="en-US" sz="1200"/>
                </a:p>
              </p:txBody>
            </p:sp>
            <p:sp>
              <p:nvSpPr>
                <p:cNvPr id="6186" name="文字方塊 73"/>
                <p:cNvSpPr txBox="1">
                  <a:spLocks noChangeArrowheads="1"/>
                </p:cNvSpPr>
                <p:nvPr/>
              </p:nvSpPr>
              <p:spPr bwMode="auto">
                <a:xfrm>
                  <a:off x="7626817" y="3782690"/>
                  <a:ext cx="567680" cy="259645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TW" sz="1200"/>
                    <a:t>111</a:t>
                  </a:r>
                  <a:endParaRPr lang="zh-TW" altLang="en-US" sz="1200"/>
                </a:p>
              </p:txBody>
            </p:sp>
          </p:grpSp>
          <p:sp>
            <p:nvSpPr>
              <p:cNvPr id="6153" name="文字方塊 40"/>
              <p:cNvSpPr txBox="1">
                <a:spLocks noChangeArrowheads="1"/>
              </p:cNvSpPr>
              <p:nvPr/>
            </p:nvSpPr>
            <p:spPr bwMode="auto">
              <a:xfrm>
                <a:off x="7145620" y="3789040"/>
                <a:ext cx="559297" cy="25964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TW" sz="1200"/>
                  <a:t>109</a:t>
                </a:r>
                <a:endParaRPr lang="zh-TW" altLang="en-US" sz="1200"/>
              </a:p>
            </p:txBody>
          </p:sp>
          <p:cxnSp>
            <p:nvCxnSpPr>
              <p:cNvPr id="42" name="肘形接點 12"/>
              <p:cNvCxnSpPr/>
              <p:nvPr/>
            </p:nvCxnSpPr>
            <p:spPr>
              <a:xfrm flipV="1">
                <a:off x="5579528" y="3285262"/>
                <a:ext cx="2953022" cy="14881"/>
              </a:xfrm>
              <a:prstGeom prst="straightConnector1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單箭頭接點 143"/>
              <p:cNvCxnSpPr/>
              <p:nvPr/>
            </p:nvCxnSpPr>
            <p:spPr>
              <a:xfrm>
                <a:off x="3642664" y="2852239"/>
                <a:ext cx="857073" cy="294635"/>
              </a:xfrm>
              <a:prstGeom prst="bentConnector3">
                <a:avLst>
                  <a:gd name="adj1" fmla="val 99749"/>
                </a:avLst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單箭頭接點 143"/>
              <p:cNvCxnSpPr/>
              <p:nvPr/>
            </p:nvCxnSpPr>
            <p:spPr>
              <a:xfrm rot="10800000" flipV="1">
                <a:off x="5291186" y="2852239"/>
                <a:ext cx="1016157" cy="294635"/>
              </a:xfrm>
              <a:prstGeom prst="bentConnector3">
                <a:avLst>
                  <a:gd name="adj1" fmla="val 100326"/>
                </a:avLst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57" name="文字方塊 44"/>
              <p:cNvSpPr txBox="1">
                <a:spLocks noChangeArrowheads="1"/>
              </p:cNvSpPr>
              <p:nvPr/>
            </p:nvSpPr>
            <p:spPr bwMode="auto">
              <a:xfrm flipH="1">
                <a:off x="1043608" y="2996952"/>
                <a:ext cx="288032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TW" sz="1600">
                    <a:latin typeface="標楷體" pitchFamily="65" charset="-120"/>
                    <a:ea typeface="標楷體" pitchFamily="65" charset="-120"/>
                  </a:rPr>
                  <a:t>逃生門</a:t>
                </a:r>
                <a:endParaRPr lang="zh-TW" altLang="en-US" sz="1600"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6158" name="文字方塊 45"/>
              <p:cNvSpPr txBox="1">
                <a:spLocks noChangeArrowheads="1"/>
              </p:cNvSpPr>
              <p:nvPr/>
            </p:nvSpPr>
            <p:spPr bwMode="auto">
              <a:xfrm flipH="1">
                <a:off x="8604448" y="2996952"/>
                <a:ext cx="288032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TW" sz="1600">
                    <a:latin typeface="標楷體" pitchFamily="65" charset="-120"/>
                    <a:ea typeface="標楷體" pitchFamily="65" charset="-120"/>
                  </a:rPr>
                  <a:t>逃生門</a:t>
                </a:r>
                <a:endParaRPr lang="zh-TW" altLang="en-US" sz="1600"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6159" name="文字方塊 46"/>
              <p:cNvSpPr txBox="1">
                <a:spLocks noChangeArrowheads="1"/>
              </p:cNvSpPr>
              <p:nvPr/>
            </p:nvSpPr>
            <p:spPr bwMode="auto">
              <a:xfrm>
                <a:off x="4427984" y="3573016"/>
                <a:ext cx="927720" cy="28849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TW" sz="1400">
                    <a:latin typeface="標楷體" pitchFamily="65" charset="-120"/>
                    <a:ea typeface="標楷體" pitchFamily="65" charset="-120"/>
                  </a:rPr>
                  <a:t>大  廳</a:t>
                </a:r>
                <a:endParaRPr lang="zh-TW" altLang="en-US" sz="1400"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sp>
          <p:nvSpPr>
            <p:cNvPr id="75" name="矩形 74"/>
            <p:cNvSpPr/>
            <p:nvPr/>
          </p:nvSpPr>
          <p:spPr>
            <a:xfrm>
              <a:off x="468313" y="1196975"/>
              <a:ext cx="1871662" cy="1223963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6149" name="文字方塊 75"/>
            <p:cNvSpPr txBox="1">
              <a:spLocks noChangeArrowheads="1"/>
            </p:cNvSpPr>
            <p:nvPr/>
          </p:nvSpPr>
          <p:spPr bwMode="auto">
            <a:xfrm>
              <a:off x="1030288" y="1450975"/>
              <a:ext cx="741362" cy="7381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400">
                  <a:latin typeface="標楷體" pitchFamily="65" charset="-120"/>
                  <a:ea typeface="標楷體" pitchFamily="65" charset="-120"/>
                </a:rPr>
                <a:t>理學院</a:t>
              </a:r>
              <a:br>
                <a:rPr lang="en-US" altLang="zh-TW" sz="1400">
                  <a:latin typeface="標楷體" pitchFamily="65" charset="-120"/>
                  <a:ea typeface="標楷體" pitchFamily="65" charset="-120"/>
                </a:rPr>
              </a:br>
              <a:endParaRPr lang="en-US" altLang="zh-TW" sz="1400"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400">
                  <a:latin typeface="標楷體" pitchFamily="65" charset="-120"/>
                  <a:ea typeface="標楷體" pitchFamily="65" charset="-120"/>
                </a:rPr>
                <a:t>思亮館</a:t>
              </a:r>
              <a:endParaRPr lang="zh-TW" altLang="en-US" sz="140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395288" y="2997200"/>
              <a:ext cx="2089150" cy="1655763"/>
            </a:xfrm>
            <a:prstGeom prst="rect">
              <a:avLst/>
            </a:pr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6151" name="文字方塊 77"/>
            <p:cNvSpPr txBox="1">
              <a:spLocks noChangeArrowheads="1"/>
            </p:cNvSpPr>
            <p:nvPr/>
          </p:nvSpPr>
          <p:spPr bwMode="auto">
            <a:xfrm>
              <a:off x="868363" y="3389313"/>
              <a:ext cx="1225550" cy="8318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600">
                  <a:latin typeface="標楷體" pitchFamily="65" charset="-120"/>
                  <a:ea typeface="標楷體" pitchFamily="65" charset="-120"/>
                </a:rPr>
                <a:t>漁科館</a:t>
              </a:r>
              <a:br>
                <a:rPr lang="en-US" altLang="zh-TW" sz="1600">
                  <a:latin typeface="標楷體" pitchFamily="65" charset="-120"/>
                  <a:ea typeface="標楷體" pitchFamily="65" charset="-120"/>
                </a:rPr>
              </a:br>
              <a:r>
                <a:rPr lang="en-US" altLang="zh-TW" sz="1600">
                  <a:latin typeface="標楷體" pitchFamily="65" charset="-120"/>
                  <a:ea typeface="標楷體" pitchFamily="65" charset="-120"/>
                </a:rPr>
                <a:t>避  難</a:t>
              </a:r>
            </a:p>
            <a:p>
              <a:pPr algn="ctr"/>
              <a:r>
                <a:rPr lang="zh-TW" altLang="en-US" sz="1600">
                  <a:latin typeface="標楷體" pitchFamily="65" charset="-120"/>
                  <a:ea typeface="標楷體" pitchFamily="65" charset="-120"/>
                </a:rPr>
                <a:t>集合地點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56</Words>
  <Application>Microsoft Office PowerPoint</Application>
  <PresentationFormat>如螢幕大小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IFS</dc:creator>
  <cp:lastModifiedBy>user</cp:lastModifiedBy>
  <cp:revision>30</cp:revision>
  <dcterms:created xsi:type="dcterms:W3CDTF">2012-09-10T05:57:53Z</dcterms:created>
  <dcterms:modified xsi:type="dcterms:W3CDTF">2015-05-21T09:06:32Z</dcterms:modified>
</cp:coreProperties>
</file>